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0022-438B-CE57-2D28-079119922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AAD29-F736-5131-DB18-78BDB3611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76345-B690-FEE5-B7F8-B95759E3B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B4741-CEAC-637E-08CB-F12F4E96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BFC90-EC19-769C-C3A2-C4D992EA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2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D3D78-E38A-FD16-1CB6-4F036C08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25BFB-62C5-6A6F-3F18-9AD3BDC02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8FC68-B6CF-C355-C24C-DEC7C396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3D87B-A1AB-31F5-A695-CF4BDB04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28246-FA4D-6844-4CD4-8DE90F304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2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8CA862-9B6E-A03F-86AD-2F0215B11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949F76-B2D1-75F8-C733-30B5B9A35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94312-F24D-E7DE-B5AB-57086DB7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645E6-AE47-AB11-EE54-C00C4B0D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44935-DBCF-057D-382E-C465B6A4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0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7F78F-DFE7-2938-40BF-E24E9B501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14D4F-0E0F-CF6C-937D-23F87D06F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9C1A2-CFB8-BF70-8D1A-9BF19C50B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4FAE8-FCCB-AB3B-BC3A-2D9E88C7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17F4E-3900-765A-CC6C-F6962A99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1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BDF35-9B3D-03C3-7795-15299E2F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120F1-A17C-9A93-CA5D-BFDCBB008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AC153-F4F3-5F2F-1971-87F9527B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4F66-78E8-3EA2-D1C7-B61D8013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57372-E413-3F51-0D27-512FBBEC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1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1B059-E52A-E4AB-D5B4-12BDB1795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D2FA6-26A0-D36E-C4A5-F338CEF8E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25289-E3EC-3A3C-1CC5-5934D1529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55E72-C113-1309-27E1-C205F592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A2A93-F8F8-51E0-13B6-795B6A053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3282D-5F4F-D394-43E4-1CBE68A63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5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CE8B0-5245-8A9D-8617-1FD101F76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0B527-6912-29BE-27E7-CEF17F146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558DD-5BBF-1D02-1014-AC3A70B5F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C8244-80EF-3BA6-4AE3-FFED2CD1E9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141FDE-A7E6-6140-B171-5F5095608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1B99CF-D401-C0A9-A162-0485D78CC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8F38CF-B035-D378-C308-B3E5A829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1F388-BFBF-8E95-5ECE-F3BFE1547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1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4F66B-D5F3-27FD-8190-490D338D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1FAB3-37F1-9E6B-6975-7C7D103E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E7599-25EA-4E48-BB67-D0EE587B6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ABF07D-7CA8-D105-0189-6162FA3B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008DC3-8FC0-F2AD-52D7-CB79B2A27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79A13-65C6-0FEF-DB5B-75EA558EF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C6ED9-2E5B-28C7-0A08-2FD8410B7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9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83FF2-386A-B593-F797-890227933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98D4F-A150-8A28-93ED-0073290A3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11939-7857-8F41-9965-C95F28FA7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13263-795E-1151-BEDC-39BB1500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657F1-C7B9-E0CF-8827-3A9994A49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C1077-69A0-02A7-CACB-FB37CF99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6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22D6A-74C9-C25F-E4FF-F3E8869C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92F3F0-0801-85FD-D3C1-85AF5402A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23850-C6F7-FE1F-0B3F-91509BD30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D6E44-FF8B-1C29-1E50-0BF78C0E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7E1DF-6E6F-AB30-7A66-96FEA93A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DB527-2A10-71EA-1DB9-F8C3DCB65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CCC23-05FB-B7DA-3598-62DBFC49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3E094-AD21-8695-EE44-D60FAB1FC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8D862-38C0-E9AC-8BC6-F2A6E536F0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C32D-1EE0-4044-BF65-818196657A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C3141-F3BC-31CA-E4FF-00DBF6646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3D66D-449C-2D06-BC7F-89EA2AF45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FD8E-1B4B-47E5-96CC-139BE05BD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1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">
            <a:extLst>
              <a:ext uri="{FF2B5EF4-FFF2-40B4-BE49-F238E27FC236}">
                <a16:creationId xmlns:a16="http://schemas.microsoft.com/office/drawing/2014/main" id="{E6EF29BB-0D46-337D-FD48-477A270325E8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2546" y="2655651"/>
            <a:ext cx="2422186" cy="126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1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MOSES ONATUNDE</dc:creator>
  <cp:lastModifiedBy>MOSES ONATUNDE</cp:lastModifiedBy>
  <cp:revision>1</cp:revision>
  <dcterms:created xsi:type="dcterms:W3CDTF">2025-06-23T07:05:01Z</dcterms:created>
  <dcterms:modified xsi:type="dcterms:W3CDTF">2025-06-23T07:05:46Z</dcterms:modified>
</cp:coreProperties>
</file>