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8D6F-3090-A3E4-AF36-B4C746B4B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68757F-63FB-4901-7E2F-BA21CF7D9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24F01-E346-D01B-8E12-7655188AD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F2BDB-3C82-1917-C395-BFE1A5C94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4ADC7-1931-2DB3-9B42-D1ADF198B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2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0F14-EDCA-BA9C-4AEF-6649A8863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851DA-F0B0-A978-BFF2-B729F2CE0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663A7-D2D8-6DA0-6B58-2CAB75EF6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3E063-5F90-99C2-00C6-46C3ED25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9C6EA-8D29-08AB-2CF4-D92573203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4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12CE21-48A5-9BD0-6626-6BEB04E1B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924E7-2D65-4FED-07B9-470BA2E6F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1F122-E7D5-D9B2-5CF1-88BE27FDF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7E99B-21E1-1661-C956-44C2B1D9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6CA49-DA51-3531-96D2-6F87B2EED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40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CC2C2-A588-ABF0-4C8A-FA6F2CF32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47654-FE2D-9A29-B0CE-FF416137D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E17C3-0210-C895-15C4-C91801144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1A840-E9ED-29E1-D844-9EDF9727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11852-A2FE-AF49-DFB1-71C0124F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2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B2FBD-D274-E61B-0009-F42BE9F16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1959B-89C7-5689-286A-DD8069E01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0F9D2-74FF-72EA-56C2-51B0B5E86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346F9-B84A-37C3-C7E0-BFC6CD2E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477AF-2737-2E3E-029F-8D89BD29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6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F8E1-FFB6-8278-018F-0E105C50B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0C2EA-5DC6-EE62-6829-C98F1B07B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C0F650-70A8-D6C6-1D21-352949DE6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1D3AB5-577E-2D15-BB92-14063AC46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F8A772-468C-32C4-57A4-1D2A69B5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D4ED3-7711-ED0D-A618-BEA50E7B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0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ECEE1-4F0E-5C27-8B7D-559D5241B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1E7B-652A-1290-AA97-072F9FA62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1D61A-CECC-BCE1-38D8-0466BF920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8D4717-C538-485B-A520-0862D42DA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B96FE7-A0B2-62F4-104E-B48D4DE08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DE78A9-0DC8-A32A-932C-A85E101CB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4E2E8E-F974-4CA4-554C-ED6F7C4A4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28210-924B-4E55-D6FA-D5D7CC37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6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10CE2-AAF4-777E-0DE6-543850EF0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323B0B-7E1E-4805-06E1-913C80291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9EA042-A470-5168-F0F0-4A2A2E58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2C84A-647D-145E-9DB1-6B2EAE85E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4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1855C-0278-A10C-22BA-EC26895A4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CB6837-1486-7000-6507-C7D48439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9F3ED-B58E-6C3D-9544-9D5B89E71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704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148B2-6B2C-DE58-8977-2171FBF7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E31C1-0E06-0AFC-E7BD-EDAB04A55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31DEC4-568B-BABA-E7DC-CFC55686B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8BF6C-EA7E-1A9E-8BFC-6E6451939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61D5E5-A0EB-A678-F395-0A2CDE0E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581D1-D0EC-07CA-1C6E-A824473BF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9A24D-28FA-6EAC-F9D1-A8BC63053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C94FC7-6BD2-F964-1F2E-ACB3282C20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DF9CA-6C27-FD68-77E7-C52481EF7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6B20B-99B3-7988-FD38-54FCA45BC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6C7BED-481D-9F82-E207-859C5576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90010-AC64-AEF6-0812-DFD141221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27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E42F6F-70CD-20DB-B4BD-47296F1ED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15D42-0A55-9B54-9440-DDA1B6A64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2DC47-ECB0-6933-BA40-B0ECD2927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0C8D27-E69B-4678-A5BE-CE33C51BB6AE}" type="datetimeFigureOut">
              <a:rPr lang="en-US" smtClean="0"/>
              <a:t>25-Jul-24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4E7BB-1343-317D-F6CF-56D8FDED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6283E-CF6D-EFFB-3D62-F2E48243C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441B0-5E19-4644-B430-802A5FDAEF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1A8592-B3B9-413A-BAD2-48D5892ECF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3675" y="2105642"/>
            <a:ext cx="1834696" cy="16390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81099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Doris Onuoha</dc:creator>
  <cp:lastModifiedBy>Doris Onuoha</cp:lastModifiedBy>
  <cp:revision>2</cp:revision>
  <dcterms:created xsi:type="dcterms:W3CDTF">2024-07-25T12:13:39Z</dcterms:created>
  <dcterms:modified xsi:type="dcterms:W3CDTF">2024-07-25T12:24:23Z</dcterms:modified>
</cp:coreProperties>
</file>